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16" autoAdjust="0"/>
    <p:restoredTop sz="94660"/>
  </p:normalViewPr>
  <p:slideViewPr>
    <p:cSldViewPr snapToGrid="0">
      <p:cViewPr varScale="1">
        <p:scale>
          <a:sx n="96" d="100"/>
          <a:sy n="96" d="100"/>
        </p:scale>
        <p:origin x="96" y="64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g>
</file>

<file path=ppt/media/image3.jpg>
</file>

<file path=ppt/media/image4.png>
</file>

<file path=ppt/media/image5.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C17A51-E8D0-477C-8D7B-133DF0A466B3}" type="datetimeFigureOut">
              <a:rPr lang="en-US" smtClean="0"/>
              <a:t>9/24/2024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5061D2-0A12-4296-BD9B-63342C12C283}" type="slidenum">
              <a:rPr lang="en-US" smtClean="0"/>
              <a:t>‹#›</a:t>
            </a:fld>
            <a:endParaRPr lang="en-US"/>
          </a:p>
        </p:txBody>
      </p:sp>
    </p:spTree>
    <p:extLst>
      <p:ext uri="{BB962C8B-B14F-4D97-AF65-F5344CB8AC3E}">
        <p14:creationId xmlns:p14="http://schemas.microsoft.com/office/powerpoint/2010/main" val="776964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9EA1E-98C4-4A2E-AAC3-800E357DC9FE}"/>
              </a:ext>
            </a:extLst>
          </p:cNvPr>
          <p:cNvSpPr>
            <a:spLocks noGrp="1"/>
          </p:cNvSpPr>
          <p:nvPr>
            <p:ph type="ctrTitle"/>
          </p:nvPr>
        </p:nvSpPr>
        <p:spPr>
          <a:xfrm>
            <a:off x="1517904" y="1517904"/>
            <a:ext cx="9144000" cy="2798064"/>
          </a:xfrm>
        </p:spPr>
        <p:txBody>
          <a:bodyPr anchor="b"/>
          <a:lstStyle>
            <a:lvl1pPr algn="ctr">
              <a:defRPr sz="60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9A96B1FA-5AE6-4D57-B37B-4AA0216007F8}"/>
              </a:ext>
            </a:extLst>
          </p:cNvPr>
          <p:cNvSpPr>
            <a:spLocks noGrp="1"/>
          </p:cNvSpPr>
          <p:nvPr>
            <p:ph type="subTitle" idx="1"/>
          </p:nvPr>
        </p:nvSpPr>
        <p:spPr>
          <a:xfrm>
            <a:off x="1517904" y="4572000"/>
            <a:ext cx="9144000" cy="1527048"/>
          </a:xfrm>
        </p:spPr>
        <p:txBody>
          <a:bodyPr/>
          <a:lstStyle>
            <a:lvl1pPr marL="0" indent="0" algn="ctr">
              <a:buNone/>
              <a:defRPr sz="24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a:extLst>
              <a:ext uri="{FF2B5EF4-FFF2-40B4-BE49-F238E27FC236}">
                <a16:creationId xmlns:a16="http://schemas.microsoft.com/office/drawing/2014/main" id="{01F49B66-DBC3-45EE-A6E1-DE10A6C186C8}"/>
              </a:ext>
            </a:extLst>
          </p:cNvPr>
          <p:cNvSpPr>
            <a:spLocks noGrp="1"/>
          </p:cNvSpPr>
          <p:nvPr>
            <p:ph type="dt" sz="half" idx="10"/>
          </p:nvPr>
        </p:nvSpPr>
        <p:spPr/>
        <p:txBody>
          <a:bodyPr/>
          <a:lstStyle/>
          <a:p>
            <a:pPr algn="r"/>
            <a:fld id="{3A5D633B-FE54-4614-A4FC-58448BD76820}" type="datetime1">
              <a:rPr lang="en-US" smtClean="0"/>
              <a:t>9/24/2024</a:t>
            </a:fld>
            <a:endParaRPr lang="en-US" dirty="0"/>
          </a:p>
        </p:txBody>
      </p:sp>
      <p:sp>
        <p:nvSpPr>
          <p:cNvPr id="8" name="Footer Placeholder 7">
            <a:extLst>
              <a:ext uri="{FF2B5EF4-FFF2-40B4-BE49-F238E27FC236}">
                <a16:creationId xmlns:a16="http://schemas.microsoft.com/office/drawing/2014/main" id="{241085F0-1967-4B4F-9824-58E9F2E05125}"/>
              </a:ext>
            </a:extLst>
          </p:cNvPr>
          <p:cNvSpPr>
            <a:spLocks noGrp="1"/>
          </p:cNvSpPr>
          <p:nvPr>
            <p:ph type="ftr" sz="quarter" idx="11"/>
          </p:nvPr>
        </p:nvSpPr>
        <p:spPr/>
        <p:txBody>
          <a:bodyPr/>
          <a:lstStyle/>
          <a:p>
            <a:r>
              <a:rPr lang="en-US" sz="1000"/>
              <a:t>Sir Abdullah</a:t>
            </a:r>
            <a:endParaRPr lang="en-US" sz="1000" dirty="0"/>
          </a:p>
        </p:txBody>
      </p:sp>
      <p:sp>
        <p:nvSpPr>
          <p:cNvPr id="9" name="Slide Number Placeholder 8">
            <a:extLst>
              <a:ext uri="{FF2B5EF4-FFF2-40B4-BE49-F238E27FC236}">
                <a16:creationId xmlns:a16="http://schemas.microsoft.com/office/drawing/2014/main" id="{40AEDEE5-31B5-4868-8C16-47FF43E276A4}"/>
              </a:ext>
            </a:extLst>
          </p:cNvPr>
          <p:cNvSpPr>
            <a:spLocks noGrp="1"/>
          </p:cNvSpPr>
          <p:nvPr>
            <p:ph type="sldNum" sz="quarter" idx="12"/>
          </p:nvPr>
        </p:nvSpPr>
        <p:spPr/>
        <p:txBody>
          <a:bodyPr/>
          <a:lstStyle/>
          <a:p>
            <a:fld id="{CB1E4CB7-CB13-4810-BF18-BE31AFC64F93}" type="slidenum">
              <a:rPr lang="en-US" smtClean="0"/>
              <a:pPr/>
              <a:t>‹#›</a:t>
            </a:fld>
            <a:endParaRPr lang="en-US" sz="1000" dirty="0"/>
          </a:p>
        </p:txBody>
      </p:sp>
    </p:spTree>
    <p:extLst>
      <p:ext uri="{BB962C8B-B14F-4D97-AF65-F5344CB8AC3E}">
        <p14:creationId xmlns:p14="http://schemas.microsoft.com/office/powerpoint/2010/main" val="9566014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DF9454-6F74-46A8-B299-4AF451BFB928}"/>
              </a:ext>
            </a:extLst>
          </p:cNvPr>
          <p:cNvSpPr>
            <a:spLocks noGrp="1"/>
          </p:cNvSpPr>
          <p:nvPr>
            <p:ph type="title"/>
          </p:nvPr>
        </p:nvSpPr>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6F55CA9-A0BD-4609-9307-BAF987B2626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25E4293-851E-4FA2-BFF2-B646A42369DE}"/>
              </a:ext>
            </a:extLst>
          </p:cNvPr>
          <p:cNvSpPr>
            <a:spLocks noGrp="1"/>
          </p:cNvSpPr>
          <p:nvPr>
            <p:ph type="dt" sz="half" idx="10"/>
          </p:nvPr>
        </p:nvSpPr>
        <p:spPr/>
        <p:txBody>
          <a:bodyPr/>
          <a:lstStyle/>
          <a:p>
            <a:fld id="{10174DDD-9700-4FEE-9BA0-F984ECBDE237}" type="datetime1">
              <a:rPr lang="en-US" smtClean="0"/>
              <a:t>9/24/2024</a:t>
            </a:fld>
            <a:endParaRPr lang="en-US"/>
          </a:p>
        </p:txBody>
      </p:sp>
      <p:sp>
        <p:nvSpPr>
          <p:cNvPr id="5" name="Footer Placeholder 4">
            <a:extLst>
              <a:ext uri="{FF2B5EF4-FFF2-40B4-BE49-F238E27FC236}">
                <a16:creationId xmlns:a16="http://schemas.microsoft.com/office/drawing/2014/main" id="{59A907F5-F26D-4A91-8D70-AB54F8B43D3F}"/>
              </a:ext>
            </a:extLst>
          </p:cNvPr>
          <p:cNvSpPr>
            <a:spLocks noGrp="1"/>
          </p:cNvSpPr>
          <p:nvPr>
            <p:ph type="ftr" sz="quarter" idx="11"/>
          </p:nvPr>
        </p:nvSpPr>
        <p:spPr/>
        <p:txBody>
          <a:bodyPr/>
          <a:lstStyle/>
          <a:p>
            <a:r>
              <a:rPr lang="en-US"/>
              <a:t>Sir Abdullah</a:t>
            </a:r>
          </a:p>
        </p:txBody>
      </p:sp>
      <p:sp>
        <p:nvSpPr>
          <p:cNvPr id="6" name="Slide Number Placeholder 5">
            <a:extLst>
              <a:ext uri="{FF2B5EF4-FFF2-40B4-BE49-F238E27FC236}">
                <a16:creationId xmlns:a16="http://schemas.microsoft.com/office/drawing/2014/main" id="{778ACBD8-D942-449E-A2B8-358CD1365C0A}"/>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12998046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DA50897-0C2E-420B-9A38-A8D5C1D72786}"/>
              </a:ext>
            </a:extLst>
          </p:cNvPr>
          <p:cNvSpPr>
            <a:spLocks noGrp="1"/>
          </p:cNvSpPr>
          <p:nvPr>
            <p:ph type="title" orient="vert"/>
          </p:nvPr>
        </p:nvSpPr>
        <p:spPr>
          <a:xfrm>
            <a:off x="8450317" y="1517904"/>
            <a:ext cx="2220731" cy="4546786"/>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6EDB2173-32A5-4677-A08F-DAB8FD430D1A}"/>
              </a:ext>
            </a:extLst>
          </p:cNvPr>
          <p:cNvSpPr>
            <a:spLocks noGrp="1"/>
          </p:cNvSpPr>
          <p:nvPr>
            <p:ph type="body" orient="vert" idx="1"/>
          </p:nvPr>
        </p:nvSpPr>
        <p:spPr>
          <a:xfrm>
            <a:off x="1517904" y="1517904"/>
            <a:ext cx="6562553" cy="454678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3DB124D-B801-4A6A-9DAF-EBC1B98FE4F7}"/>
              </a:ext>
            </a:extLst>
          </p:cNvPr>
          <p:cNvSpPr>
            <a:spLocks noGrp="1"/>
          </p:cNvSpPr>
          <p:nvPr>
            <p:ph type="dt" sz="half" idx="10"/>
          </p:nvPr>
        </p:nvSpPr>
        <p:spPr/>
        <p:txBody>
          <a:bodyPr/>
          <a:lstStyle/>
          <a:p>
            <a:fld id="{DE66EDA6-FF34-4D1D-B41B-54939EC3A5C9}" type="datetime1">
              <a:rPr lang="en-US" smtClean="0"/>
              <a:t>9/24/2024</a:t>
            </a:fld>
            <a:endParaRPr lang="en-US"/>
          </a:p>
        </p:txBody>
      </p:sp>
      <p:sp>
        <p:nvSpPr>
          <p:cNvPr id="5" name="Footer Placeholder 4">
            <a:extLst>
              <a:ext uri="{FF2B5EF4-FFF2-40B4-BE49-F238E27FC236}">
                <a16:creationId xmlns:a16="http://schemas.microsoft.com/office/drawing/2014/main" id="{A8DAF8DF-2544-45A5-B62B-BB7948FCCA45}"/>
              </a:ext>
            </a:extLst>
          </p:cNvPr>
          <p:cNvSpPr>
            <a:spLocks noGrp="1"/>
          </p:cNvSpPr>
          <p:nvPr>
            <p:ph type="ftr" sz="quarter" idx="11"/>
          </p:nvPr>
        </p:nvSpPr>
        <p:spPr/>
        <p:txBody>
          <a:bodyPr/>
          <a:lstStyle/>
          <a:p>
            <a:r>
              <a:rPr lang="en-US"/>
              <a:t>Sir Abdullah</a:t>
            </a:r>
          </a:p>
        </p:txBody>
      </p:sp>
      <p:sp>
        <p:nvSpPr>
          <p:cNvPr id="6" name="Slide Number Placeholder 5">
            <a:extLst>
              <a:ext uri="{FF2B5EF4-FFF2-40B4-BE49-F238E27FC236}">
                <a16:creationId xmlns:a16="http://schemas.microsoft.com/office/drawing/2014/main" id="{04AC232D-131E-4BE6-8E2E-BAF5A30846D6}"/>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2008202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4C5BB2-C09C-49B0-BAFA-DE1801CD3E9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3A47C21-944D-47FE-9519-A255188371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C7CE36D-6B7B-4D5E-831E-34A4286D6E6A}"/>
              </a:ext>
            </a:extLst>
          </p:cNvPr>
          <p:cNvSpPr>
            <a:spLocks noGrp="1"/>
          </p:cNvSpPr>
          <p:nvPr>
            <p:ph type="dt" sz="half" idx="10"/>
          </p:nvPr>
        </p:nvSpPr>
        <p:spPr/>
        <p:txBody>
          <a:bodyPr/>
          <a:lstStyle/>
          <a:p>
            <a:fld id="{FE6BFACD-0887-4CD2-8261-E6363D29BAAB}" type="datetime1">
              <a:rPr lang="en-US" smtClean="0"/>
              <a:t>9/24/2024</a:t>
            </a:fld>
            <a:endParaRPr lang="en-US"/>
          </a:p>
        </p:txBody>
      </p:sp>
      <p:sp>
        <p:nvSpPr>
          <p:cNvPr id="5" name="Footer Placeholder 4">
            <a:extLst>
              <a:ext uri="{FF2B5EF4-FFF2-40B4-BE49-F238E27FC236}">
                <a16:creationId xmlns:a16="http://schemas.microsoft.com/office/drawing/2014/main" id="{BA2AD668-6E19-425C-88F7-AF4220662C0D}"/>
              </a:ext>
            </a:extLst>
          </p:cNvPr>
          <p:cNvSpPr>
            <a:spLocks noGrp="1"/>
          </p:cNvSpPr>
          <p:nvPr>
            <p:ph type="ftr" sz="quarter" idx="11"/>
          </p:nvPr>
        </p:nvSpPr>
        <p:spPr/>
        <p:txBody>
          <a:bodyPr/>
          <a:lstStyle/>
          <a:p>
            <a:r>
              <a:rPr lang="en-US"/>
              <a:t>Sir Abdullah</a:t>
            </a:r>
          </a:p>
        </p:txBody>
      </p:sp>
      <p:sp>
        <p:nvSpPr>
          <p:cNvPr id="6" name="Slide Number Placeholder 5">
            <a:extLst>
              <a:ext uri="{FF2B5EF4-FFF2-40B4-BE49-F238E27FC236}">
                <a16:creationId xmlns:a16="http://schemas.microsoft.com/office/drawing/2014/main" id="{36905C53-CF7C-4936-9E35-1BEBD683626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80159491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146C78-A717-4E1F-A742-FD5AECA03B4B}"/>
              </a:ext>
            </a:extLst>
          </p:cNvPr>
          <p:cNvSpPr>
            <a:spLocks noGrp="1"/>
          </p:cNvSpPr>
          <p:nvPr>
            <p:ph type="title"/>
          </p:nvPr>
        </p:nvSpPr>
        <p:spPr>
          <a:xfrm>
            <a:off x="1517904" y="1517904"/>
            <a:ext cx="9144000" cy="2852737"/>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BDA1270D-CCAE-4437-A0C0-052D111DFC80}"/>
              </a:ext>
            </a:extLst>
          </p:cNvPr>
          <p:cNvSpPr>
            <a:spLocks noGrp="1"/>
          </p:cNvSpPr>
          <p:nvPr>
            <p:ph type="body" idx="1"/>
          </p:nvPr>
        </p:nvSpPr>
        <p:spPr>
          <a:xfrm>
            <a:off x="1517904" y="4572000"/>
            <a:ext cx="91440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A9F006A-7EEE-4DB0-8F92-D34C0D46C38E}"/>
              </a:ext>
            </a:extLst>
          </p:cNvPr>
          <p:cNvSpPr>
            <a:spLocks noGrp="1"/>
          </p:cNvSpPr>
          <p:nvPr>
            <p:ph type="dt" sz="half" idx="10"/>
          </p:nvPr>
        </p:nvSpPr>
        <p:spPr/>
        <p:txBody>
          <a:bodyPr/>
          <a:lstStyle/>
          <a:p>
            <a:fld id="{9B52FCD4-BF8E-4DA6-A7F1-DA881A99813C}" type="datetime1">
              <a:rPr lang="en-US" smtClean="0"/>
              <a:t>9/24/2024</a:t>
            </a:fld>
            <a:endParaRPr lang="en-US"/>
          </a:p>
        </p:txBody>
      </p:sp>
      <p:sp>
        <p:nvSpPr>
          <p:cNvPr id="5" name="Footer Placeholder 4">
            <a:extLst>
              <a:ext uri="{FF2B5EF4-FFF2-40B4-BE49-F238E27FC236}">
                <a16:creationId xmlns:a16="http://schemas.microsoft.com/office/drawing/2014/main" id="{FDA3F2ED-2B0E-44A9-8603-286CA06345DB}"/>
              </a:ext>
            </a:extLst>
          </p:cNvPr>
          <p:cNvSpPr>
            <a:spLocks noGrp="1"/>
          </p:cNvSpPr>
          <p:nvPr>
            <p:ph type="ftr" sz="quarter" idx="11"/>
          </p:nvPr>
        </p:nvSpPr>
        <p:spPr/>
        <p:txBody>
          <a:bodyPr/>
          <a:lstStyle/>
          <a:p>
            <a:r>
              <a:rPr lang="en-US"/>
              <a:t>Sir Abdullah</a:t>
            </a:r>
          </a:p>
        </p:txBody>
      </p:sp>
      <p:sp>
        <p:nvSpPr>
          <p:cNvPr id="6" name="Slide Number Placeholder 5">
            <a:extLst>
              <a:ext uri="{FF2B5EF4-FFF2-40B4-BE49-F238E27FC236}">
                <a16:creationId xmlns:a16="http://schemas.microsoft.com/office/drawing/2014/main" id="{FF4D801C-6B4E-40B6-9D6E-558192264D2E}"/>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2650031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446AA-9418-4C3E-901B-8E2806122E1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5997482-2CA6-4707-976E-6FD4B57BFE66}"/>
              </a:ext>
            </a:extLst>
          </p:cNvPr>
          <p:cNvSpPr>
            <a:spLocks noGrp="1"/>
          </p:cNvSpPr>
          <p:nvPr>
            <p:ph sz="half" idx="1"/>
          </p:nvPr>
        </p:nvSpPr>
        <p:spPr>
          <a:xfrm>
            <a:off x="1517904"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B909652-DD12-479C-B639-9452CBA8C019}"/>
              </a:ext>
            </a:extLst>
          </p:cNvPr>
          <p:cNvSpPr>
            <a:spLocks noGrp="1"/>
          </p:cNvSpPr>
          <p:nvPr>
            <p:ph sz="half" idx="2"/>
          </p:nvPr>
        </p:nvSpPr>
        <p:spPr>
          <a:xfrm>
            <a:off x="6336792" y="2980944"/>
            <a:ext cx="4334256" cy="311810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D0EC7A6-AFB1-4989-A0B4-B422D5B2C69C}"/>
              </a:ext>
            </a:extLst>
          </p:cNvPr>
          <p:cNvSpPr>
            <a:spLocks noGrp="1"/>
          </p:cNvSpPr>
          <p:nvPr>
            <p:ph type="dt" sz="half" idx="10"/>
          </p:nvPr>
        </p:nvSpPr>
        <p:spPr/>
        <p:txBody>
          <a:bodyPr/>
          <a:lstStyle/>
          <a:p>
            <a:fld id="{4A92575D-70FE-42D1-AABA-494776CD20D9}" type="datetime1">
              <a:rPr lang="en-US" smtClean="0"/>
              <a:t>9/24/2024</a:t>
            </a:fld>
            <a:endParaRPr lang="en-US" dirty="0"/>
          </a:p>
        </p:txBody>
      </p:sp>
      <p:sp>
        <p:nvSpPr>
          <p:cNvPr id="6" name="Footer Placeholder 5">
            <a:extLst>
              <a:ext uri="{FF2B5EF4-FFF2-40B4-BE49-F238E27FC236}">
                <a16:creationId xmlns:a16="http://schemas.microsoft.com/office/drawing/2014/main" id="{F8D2117C-B497-4647-A66B-1887750FB538}"/>
              </a:ext>
            </a:extLst>
          </p:cNvPr>
          <p:cNvSpPr>
            <a:spLocks noGrp="1"/>
          </p:cNvSpPr>
          <p:nvPr>
            <p:ph type="ftr" sz="quarter" idx="11"/>
          </p:nvPr>
        </p:nvSpPr>
        <p:spPr/>
        <p:txBody>
          <a:bodyPr/>
          <a:lstStyle/>
          <a:p>
            <a:r>
              <a:rPr lang="en-US"/>
              <a:t>Sir Abdullah</a:t>
            </a:r>
            <a:endParaRPr lang="en-US" dirty="0"/>
          </a:p>
        </p:txBody>
      </p:sp>
      <p:sp>
        <p:nvSpPr>
          <p:cNvPr id="7" name="Slide Number Placeholder 6">
            <a:extLst>
              <a:ext uri="{FF2B5EF4-FFF2-40B4-BE49-F238E27FC236}">
                <a16:creationId xmlns:a16="http://schemas.microsoft.com/office/drawing/2014/main" id="{79E8C7AF-5092-416B-B61C-F41D3C573E0C}"/>
              </a:ext>
            </a:extLst>
          </p:cNvPr>
          <p:cNvSpPr>
            <a:spLocks noGrp="1"/>
          </p:cNvSpPr>
          <p:nvPr>
            <p:ph type="sldNum" sz="quarter" idx="12"/>
          </p:nvPr>
        </p:nvSpPr>
        <p:spPr/>
        <p:txBody>
          <a:bodyPr/>
          <a:lstStyle/>
          <a:p>
            <a:fld id="{CB1E4CB7-CB13-4810-BF18-BE31AFC64F93}" type="slidenum">
              <a:rPr lang="en-US" smtClean="0"/>
              <a:t>‹#›</a:t>
            </a:fld>
            <a:endParaRPr lang="en-US" dirty="0"/>
          </a:p>
        </p:txBody>
      </p:sp>
    </p:spTree>
    <p:extLst>
      <p:ext uri="{BB962C8B-B14F-4D97-AF65-F5344CB8AC3E}">
        <p14:creationId xmlns:p14="http://schemas.microsoft.com/office/powerpoint/2010/main" val="1483681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E90CDE0-3FEB-42A0-8BCC-7DADE7D4A621}"/>
              </a:ext>
            </a:extLst>
          </p:cNvPr>
          <p:cNvSpPr>
            <a:spLocks noGrp="1"/>
          </p:cNvSpPr>
          <p:nvPr>
            <p:ph type="body" idx="1"/>
          </p:nvPr>
        </p:nvSpPr>
        <p:spPr>
          <a:xfrm>
            <a:off x="1517905"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B778B8B-E9A3-44BE-85A6-3E316659A9B4}"/>
              </a:ext>
            </a:extLst>
          </p:cNvPr>
          <p:cNvSpPr>
            <a:spLocks noGrp="1"/>
          </p:cNvSpPr>
          <p:nvPr>
            <p:ph sz="half" idx="2"/>
          </p:nvPr>
        </p:nvSpPr>
        <p:spPr>
          <a:xfrm>
            <a:off x="1517904"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0BF1BCA-A435-4779-A6FE-15207141F519}"/>
              </a:ext>
            </a:extLst>
          </p:cNvPr>
          <p:cNvSpPr>
            <a:spLocks noGrp="1"/>
          </p:cNvSpPr>
          <p:nvPr>
            <p:ph type="body" sz="quarter" idx="3"/>
          </p:nvPr>
        </p:nvSpPr>
        <p:spPr>
          <a:xfrm>
            <a:off x="6336792" y="2944368"/>
            <a:ext cx="4334256" cy="606026"/>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9B1923-9749-49E3-88FA-75C326E6719A}"/>
              </a:ext>
            </a:extLst>
          </p:cNvPr>
          <p:cNvSpPr>
            <a:spLocks noGrp="1"/>
          </p:cNvSpPr>
          <p:nvPr>
            <p:ph sz="quarter" idx="4"/>
          </p:nvPr>
        </p:nvSpPr>
        <p:spPr>
          <a:xfrm>
            <a:off x="6336792" y="3644987"/>
            <a:ext cx="4334256" cy="24496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F3A70F0-5AFA-4C5A-812B-220C6A38DB6B}"/>
              </a:ext>
            </a:extLst>
          </p:cNvPr>
          <p:cNvSpPr>
            <a:spLocks noGrp="1"/>
          </p:cNvSpPr>
          <p:nvPr>
            <p:ph type="dt" sz="half" idx="10"/>
          </p:nvPr>
        </p:nvSpPr>
        <p:spPr/>
        <p:txBody>
          <a:bodyPr/>
          <a:lstStyle/>
          <a:p>
            <a:fld id="{4C079039-F820-49DF-9593-C06534A43C56}" type="datetime1">
              <a:rPr lang="en-US" smtClean="0"/>
              <a:t>9/24/2024</a:t>
            </a:fld>
            <a:endParaRPr lang="en-US"/>
          </a:p>
        </p:txBody>
      </p:sp>
      <p:sp>
        <p:nvSpPr>
          <p:cNvPr id="8" name="Footer Placeholder 7">
            <a:extLst>
              <a:ext uri="{FF2B5EF4-FFF2-40B4-BE49-F238E27FC236}">
                <a16:creationId xmlns:a16="http://schemas.microsoft.com/office/drawing/2014/main" id="{576AF721-83FE-4B57-B910-C395D23FDE31}"/>
              </a:ext>
            </a:extLst>
          </p:cNvPr>
          <p:cNvSpPr>
            <a:spLocks noGrp="1"/>
          </p:cNvSpPr>
          <p:nvPr>
            <p:ph type="ftr" sz="quarter" idx="11"/>
          </p:nvPr>
        </p:nvSpPr>
        <p:spPr/>
        <p:txBody>
          <a:bodyPr/>
          <a:lstStyle/>
          <a:p>
            <a:r>
              <a:rPr lang="en-US"/>
              <a:t>Sir Abdullah</a:t>
            </a:r>
          </a:p>
        </p:txBody>
      </p:sp>
      <p:sp>
        <p:nvSpPr>
          <p:cNvPr id="9" name="Slide Number Placeholder 8">
            <a:extLst>
              <a:ext uri="{FF2B5EF4-FFF2-40B4-BE49-F238E27FC236}">
                <a16:creationId xmlns:a16="http://schemas.microsoft.com/office/drawing/2014/main" id="{556A5893-52F1-44A1-AE8E-CF094DB41CFA}"/>
              </a:ext>
            </a:extLst>
          </p:cNvPr>
          <p:cNvSpPr>
            <a:spLocks noGrp="1"/>
          </p:cNvSpPr>
          <p:nvPr>
            <p:ph type="sldNum" sz="quarter" idx="12"/>
          </p:nvPr>
        </p:nvSpPr>
        <p:spPr/>
        <p:txBody>
          <a:bodyPr/>
          <a:lstStyle/>
          <a:p>
            <a:fld id="{CB1E4CB7-CB13-4810-BF18-BE31AFC64F93}" type="slidenum">
              <a:rPr lang="en-US" smtClean="0"/>
              <a:t>‹#›</a:t>
            </a:fld>
            <a:endParaRPr lang="en-US"/>
          </a:p>
        </p:txBody>
      </p:sp>
      <p:sp>
        <p:nvSpPr>
          <p:cNvPr id="10" name="Title 9">
            <a:extLst>
              <a:ext uri="{FF2B5EF4-FFF2-40B4-BE49-F238E27FC236}">
                <a16:creationId xmlns:a16="http://schemas.microsoft.com/office/drawing/2014/main" id="{D9D22302-83E3-4E22-93DF-1E5D463B64C3}"/>
              </a:ext>
            </a:extLst>
          </p:cNvPr>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4457504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ED85A6-A4E6-4160-BE43-8146A989464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BA24A80-0792-4B3B-BB5A-8B2BD91095A7}"/>
              </a:ext>
            </a:extLst>
          </p:cNvPr>
          <p:cNvSpPr>
            <a:spLocks noGrp="1"/>
          </p:cNvSpPr>
          <p:nvPr>
            <p:ph type="dt" sz="half" idx="10"/>
          </p:nvPr>
        </p:nvSpPr>
        <p:spPr/>
        <p:txBody>
          <a:bodyPr/>
          <a:lstStyle/>
          <a:p>
            <a:fld id="{596A4DA3-70F7-42CE-972A-CF6B72AFBE0F}" type="datetime1">
              <a:rPr lang="en-US" smtClean="0"/>
              <a:t>9/24/2024</a:t>
            </a:fld>
            <a:endParaRPr lang="en-US"/>
          </a:p>
        </p:txBody>
      </p:sp>
      <p:sp>
        <p:nvSpPr>
          <p:cNvPr id="4" name="Footer Placeholder 3">
            <a:extLst>
              <a:ext uri="{FF2B5EF4-FFF2-40B4-BE49-F238E27FC236}">
                <a16:creationId xmlns:a16="http://schemas.microsoft.com/office/drawing/2014/main" id="{4526116E-7A6D-485F-9FA2-25F94D4F40FB}"/>
              </a:ext>
            </a:extLst>
          </p:cNvPr>
          <p:cNvSpPr>
            <a:spLocks noGrp="1"/>
          </p:cNvSpPr>
          <p:nvPr>
            <p:ph type="ftr" sz="quarter" idx="11"/>
          </p:nvPr>
        </p:nvSpPr>
        <p:spPr/>
        <p:txBody>
          <a:bodyPr/>
          <a:lstStyle/>
          <a:p>
            <a:r>
              <a:rPr lang="en-US"/>
              <a:t>Sir Abdullah</a:t>
            </a:r>
          </a:p>
        </p:txBody>
      </p:sp>
      <p:sp>
        <p:nvSpPr>
          <p:cNvPr id="5" name="Slide Number Placeholder 4">
            <a:extLst>
              <a:ext uri="{FF2B5EF4-FFF2-40B4-BE49-F238E27FC236}">
                <a16:creationId xmlns:a16="http://schemas.microsoft.com/office/drawing/2014/main" id="{B309ADCC-C5F2-4D90-B153-93DF55858291}"/>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53288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862271-51F6-4122-9709-D279042F8846}"/>
              </a:ext>
            </a:extLst>
          </p:cNvPr>
          <p:cNvSpPr>
            <a:spLocks noGrp="1"/>
          </p:cNvSpPr>
          <p:nvPr>
            <p:ph type="dt" sz="half" idx="10"/>
          </p:nvPr>
        </p:nvSpPr>
        <p:spPr/>
        <p:txBody>
          <a:bodyPr/>
          <a:lstStyle/>
          <a:p>
            <a:fld id="{ADBF82B8-9387-4377-9F05-3FAB118D3BB6}" type="datetime1">
              <a:rPr lang="en-US" smtClean="0"/>
              <a:t>9/24/2024</a:t>
            </a:fld>
            <a:endParaRPr lang="en-US"/>
          </a:p>
        </p:txBody>
      </p:sp>
      <p:sp>
        <p:nvSpPr>
          <p:cNvPr id="3" name="Footer Placeholder 2">
            <a:extLst>
              <a:ext uri="{FF2B5EF4-FFF2-40B4-BE49-F238E27FC236}">
                <a16:creationId xmlns:a16="http://schemas.microsoft.com/office/drawing/2014/main" id="{452CFE08-03FE-487B-8963-9FAD3049CFFA}"/>
              </a:ext>
            </a:extLst>
          </p:cNvPr>
          <p:cNvSpPr>
            <a:spLocks noGrp="1"/>
          </p:cNvSpPr>
          <p:nvPr>
            <p:ph type="ftr" sz="quarter" idx="11"/>
          </p:nvPr>
        </p:nvSpPr>
        <p:spPr/>
        <p:txBody>
          <a:bodyPr/>
          <a:lstStyle/>
          <a:p>
            <a:r>
              <a:rPr lang="en-US"/>
              <a:t>Sir Abdullah</a:t>
            </a:r>
          </a:p>
        </p:txBody>
      </p:sp>
      <p:sp>
        <p:nvSpPr>
          <p:cNvPr id="4" name="Slide Number Placeholder 3">
            <a:extLst>
              <a:ext uri="{FF2B5EF4-FFF2-40B4-BE49-F238E27FC236}">
                <a16:creationId xmlns:a16="http://schemas.microsoft.com/office/drawing/2014/main" id="{CA935A50-18AE-4CB1-BB10-1CBDD8A7C2C4}"/>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3628663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1F683-796D-458C-9B32-A385D604DBFC}"/>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FB1F0BD-641B-4148-BCB3-2704218C80B8}"/>
              </a:ext>
            </a:extLst>
          </p:cNvPr>
          <p:cNvSpPr>
            <a:spLocks noGrp="1"/>
          </p:cNvSpPr>
          <p:nvPr>
            <p:ph idx="1"/>
          </p:nvPr>
        </p:nvSpPr>
        <p:spPr>
          <a:xfrm>
            <a:off x="5330952" y="1517904"/>
            <a:ext cx="5330952" cy="458114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1B28C843-B846-4456-9720-71B7D4FF4062}"/>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3A3A03-31BD-4E7E-879A-A1C71849703C}"/>
              </a:ext>
            </a:extLst>
          </p:cNvPr>
          <p:cNvSpPr>
            <a:spLocks noGrp="1"/>
          </p:cNvSpPr>
          <p:nvPr>
            <p:ph type="dt" sz="half" idx="10"/>
          </p:nvPr>
        </p:nvSpPr>
        <p:spPr/>
        <p:txBody>
          <a:bodyPr/>
          <a:lstStyle/>
          <a:p>
            <a:fld id="{3D6E6D7C-10B1-40BC-A8A5-A4BAB2D1D498}" type="datetime1">
              <a:rPr lang="en-US" smtClean="0"/>
              <a:t>9/24/2024</a:t>
            </a:fld>
            <a:endParaRPr lang="en-US"/>
          </a:p>
        </p:txBody>
      </p:sp>
      <p:sp>
        <p:nvSpPr>
          <p:cNvPr id="6" name="Footer Placeholder 5">
            <a:extLst>
              <a:ext uri="{FF2B5EF4-FFF2-40B4-BE49-F238E27FC236}">
                <a16:creationId xmlns:a16="http://schemas.microsoft.com/office/drawing/2014/main" id="{4EA39078-7D38-4851-A363-B6BC179A50EE}"/>
              </a:ext>
            </a:extLst>
          </p:cNvPr>
          <p:cNvSpPr>
            <a:spLocks noGrp="1"/>
          </p:cNvSpPr>
          <p:nvPr>
            <p:ph type="ftr" sz="quarter" idx="11"/>
          </p:nvPr>
        </p:nvSpPr>
        <p:spPr/>
        <p:txBody>
          <a:bodyPr/>
          <a:lstStyle/>
          <a:p>
            <a:r>
              <a:rPr lang="en-US"/>
              <a:t>Sir Abdullah</a:t>
            </a:r>
          </a:p>
        </p:txBody>
      </p:sp>
      <p:sp>
        <p:nvSpPr>
          <p:cNvPr id="7" name="Slide Number Placeholder 6">
            <a:extLst>
              <a:ext uri="{FF2B5EF4-FFF2-40B4-BE49-F238E27FC236}">
                <a16:creationId xmlns:a16="http://schemas.microsoft.com/office/drawing/2014/main" id="{4E1FF25E-A25D-47AA-94EB-580A74F01F1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40970016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EE83B4-9B31-4F73-9767-163636522F3A}"/>
              </a:ext>
            </a:extLst>
          </p:cNvPr>
          <p:cNvSpPr>
            <a:spLocks noGrp="1"/>
          </p:cNvSpPr>
          <p:nvPr>
            <p:ph type="title"/>
          </p:nvPr>
        </p:nvSpPr>
        <p:spPr>
          <a:xfrm>
            <a:off x="1517904" y="1517904"/>
            <a:ext cx="3145536" cy="1792224"/>
          </a:xfrm>
        </p:spPr>
        <p:txBody>
          <a:bodyPr anchor="b">
            <a:normAutofit/>
          </a:bodyPr>
          <a:lstStyle>
            <a:lvl1pPr>
              <a:lnSpc>
                <a:spcPct val="100000"/>
              </a:lnSpc>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BC7CFC30-8163-47A0-A97F-3F2C3A3BE73A}"/>
              </a:ext>
            </a:extLst>
          </p:cNvPr>
          <p:cNvSpPr>
            <a:spLocks noGrp="1"/>
          </p:cNvSpPr>
          <p:nvPr>
            <p:ph type="pic" idx="1"/>
          </p:nvPr>
        </p:nvSpPr>
        <p:spPr>
          <a:xfrm>
            <a:off x="5349240" y="764032"/>
            <a:ext cx="6089904" cy="5330952"/>
          </a:xfrm>
          <a:solidFill>
            <a:schemeClr val="bg1">
              <a:lumMod val="9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0AF1B390-0C23-466E-987C-26420A5F098D}"/>
              </a:ext>
            </a:extLst>
          </p:cNvPr>
          <p:cNvSpPr>
            <a:spLocks noGrp="1"/>
          </p:cNvSpPr>
          <p:nvPr>
            <p:ph type="body" sz="half" idx="2"/>
          </p:nvPr>
        </p:nvSpPr>
        <p:spPr>
          <a:xfrm>
            <a:off x="1517904" y="3483864"/>
            <a:ext cx="3145536" cy="2615184"/>
          </a:xfrm>
        </p:spPr>
        <p:txBody>
          <a:bodyPr>
            <a:normAutofit/>
          </a:bodyPr>
          <a:lstStyle>
            <a:lvl1pPr marL="0" indent="0">
              <a:buNone/>
              <a:defRPr sz="20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9CA7C-B9D0-4A72-8061-1E02AA15FE86}"/>
              </a:ext>
            </a:extLst>
          </p:cNvPr>
          <p:cNvSpPr>
            <a:spLocks noGrp="1"/>
          </p:cNvSpPr>
          <p:nvPr>
            <p:ph type="dt" sz="half" idx="10"/>
          </p:nvPr>
        </p:nvSpPr>
        <p:spPr/>
        <p:txBody>
          <a:bodyPr/>
          <a:lstStyle/>
          <a:p>
            <a:fld id="{69613554-637E-48DF-8B44-5757BED8ACF9}" type="datetime1">
              <a:rPr lang="en-US" smtClean="0"/>
              <a:t>9/24/2024</a:t>
            </a:fld>
            <a:endParaRPr lang="en-US"/>
          </a:p>
        </p:txBody>
      </p:sp>
      <p:sp>
        <p:nvSpPr>
          <p:cNvPr id="6" name="Footer Placeholder 5">
            <a:extLst>
              <a:ext uri="{FF2B5EF4-FFF2-40B4-BE49-F238E27FC236}">
                <a16:creationId xmlns:a16="http://schemas.microsoft.com/office/drawing/2014/main" id="{C53EFC84-C9FE-4BFA-9B4E-4516A1362550}"/>
              </a:ext>
            </a:extLst>
          </p:cNvPr>
          <p:cNvSpPr>
            <a:spLocks noGrp="1"/>
          </p:cNvSpPr>
          <p:nvPr>
            <p:ph type="ftr" sz="quarter" idx="11"/>
          </p:nvPr>
        </p:nvSpPr>
        <p:spPr/>
        <p:txBody>
          <a:bodyPr/>
          <a:lstStyle/>
          <a:p>
            <a:r>
              <a:rPr lang="en-US"/>
              <a:t>Sir Abdullah</a:t>
            </a:r>
          </a:p>
        </p:txBody>
      </p:sp>
      <p:sp>
        <p:nvSpPr>
          <p:cNvPr id="7" name="Slide Number Placeholder 6">
            <a:extLst>
              <a:ext uri="{FF2B5EF4-FFF2-40B4-BE49-F238E27FC236}">
                <a16:creationId xmlns:a16="http://schemas.microsoft.com/office/drawing/2014/main" id="{C801A469-3EFC-4F94-8482-378582E1C14F}"/>
              </a:ext>
            </a:extLst>
          </p:cNvPr>
          <p:cNvSpPr>
            <a:spLocks noGrp="1"/>
          </p:cNvSpPr>
          <p:nvPr>
            <p:ph type="sldNum" sz="quarter" idx="12"/>
          </p:nvPr>
        </p:nvSpPr>
        <p:spPr/>
        <p:txBody>
          <a:bodyPr/>
          <a:lstStyle/>
          <a:p>
            <a:fld id="{CB1E4CB7-CB13-4810-BF18-BE31AFC64F93}" type="slidenum">
              <a:rPr lang="en-US" smtClean="0"/>
              <a:t>‹#›</a:t>
            </a:fld>
            <a:endParaRPr lang="en-US"/>
          </a:p>
        </p:txBody>
      </p:sp>
    </p:spTree>
    <p:extLst>
      <p:ext uri="{BB962C8B-B14F-4D97-AF65-F5344CB8AC3E}">
        <p14:creationId xmlns:p14="http://schemas.microsoft.com/office/powerpoint/2010/main" val="27743689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FB1D84C-7934-4E5B-B6E4-A1D6EC299551}"/>
              </a:ext>
            </a:extLst>
          </p:cNvPr>
          <p:cNvSpPr>
            <a:spLocks noGrp="1"/>
          </p:cNvSpPr>
          <p:nvPr>
            <p:ph type="title"/>
          </p:nvPr>
        </p:nvSpPr>
        <p:spPr>
          <a:xfrm>
            <a:off x="1517904" y="1517904"/>
            <a:ext cx="9144000" cy="1344168"/>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5F6A990F-40AC-447A-964A-840C94A6471A}"/>
              </a:ext>
            </a:extLst>
          </p:cNvPr>
          <p:cNvSpPr>
            <a:spLocks noGrp="1"/>
          </p:cNvSpPr>
          <p:nvPr>
            <p:ph type="body" idx="1"/>
          </p:nvPr>
        </p:nvSpPr>
        <p:spPr>
          <a:xfrm>
            <a:off x="1517904" y="2971800"/>
            <a:ext cx="9144000" cy="312724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07D832A1-FFBA-48B6-B2D0-E5414F12838B}"/>
              </a:ext>
            </a:extLst>
          </p:cNvPr>
          <p:cNvSpPr>
            <a:spLocks noGrp="1"/>
          </p:cNvSpPr>
          <p:nvPr>
            <p:ph type="dt" sz="half" idx="2"/>
          </p:nvPr>
        </p:nvSpPr>
        <p:spPr>
          <a:xfrm>
            <a:off x="8805672" y="6400800"/>
            <a:ext cx="1865376" cy="365125"/>
          </a:xfrm>
          <a:prstGeom prst="rect">
            <a:avLst/>
          </a:prstGeom>
        </p:spPr>
        <p:txBody>
          <a:bodyPr vert="horz" lIns="91440" tIns="45720" rIns="91440" bIns="45720" rtlCol="0" anchor="ctr"/>
          <a:lstStyle>
            <a:lvl1pPr algn="r">
              <a:defRPr sz="1000">
                <a:solidFill>
                  <a:schemeClr val="tx1"/>
                </a:solidFill>
              </a:defRPr>
            </a:lvl1pPr>
          </a:lstStyle>
          <a:p>
            <a:pPr algn="r"/>
            <a:fld id="{8750B84B-115D-4BD7-85B5-CF145909A5EF}" type="datetime1">
              <a:rPr lang="en-US" smtClean="0"/>
              <a:t>9/24/2024</a:t>
            </a:fld>
            <a:endParaRPr lang="en-US" dirty="0"/>
          </a:p>
        </p:txBody>
      </p:sp>
      <p:sp>
        <p:nvSpPr>
          <p:cNvPr id="5" name="Footer Placeholder 4">
            <a:extLst>
              <a:ext uri="{FF2B5EF4-FFF2-40B4-BE49-F238E27FC236}">
                <a16:creationId xmlns:a16="http://schemas.microsoft.com/office/drawing/2014/main" id="{0F933EC1-4EE2-4453-841C-CFDFE708948E}"/>
              </a:ext>
            </a:extLst>
          </p:cNvPr>
          <p:cNvSpPr>
            <a:spLocks noGrp="1"/>
          </p:cNvSpPr>
          <p:nvPr>
            <p:ph type="ftr" sz="quarter" idx="3"/>
          </p:nvPr>
        </p:nvSpPr>
        <p:spPr>
          <a:xfrm>
            <a:off x="758952" y="6400800"/>
            <a:ext cx="6099048" cy="365125"/>
          </a:xfrm>
          <a:prstGeom prst="rect">
            <a:avLst/>
          </a:prstGeom>
        </p:spPr>
        <p:txBody>
          <a:bodyPr vert="horz" lIns="91440" tIns="45720" rIns="91440" bIns="45720" rtlCol="0" anchor="ctr"/>
          <a:lstStyle>
            <a:lvl1pPr algn="l">
              <a:defRPr sz="1000">
                <a:solidFill>
                  <a:schemeClr val="tx1"/>
                </a:solidFill>
              </a:defRPr>
            </a:lvl1pPr>
          </a:lstStyle>
          <a:p>
            <a:r>
              <a:rPr lang="en-US" sz="1000"/>
              <a:t>Sir Abdullah</a:t>
            </a:r>
            <a:endParaRPr lang="en-US" sz="1000" dirty="0"/>
          </a:p>
        </p:txBody>
      </p:sp>
      <p:sp>
        <p:nvSpPr>
          <p:cNvPr id="6" name="Slide Number Placeholder 5">
            <a:extLst>
              <a:ext uri="{FF2B5EF4-FFF2-40B4-BE49-F238E27FC236}">
                <a16:creationId xmlns:a16="http://schemas.microsoft.com/office/drawing/2014/main" id="{C3CEBA78-E732-44EF-BA0B-FC42F7931311}"/>
              </a:ext>
            </a:extLst>
          </p:cNvPr>
          <p:cNvSpPr>
            <a:spLocks noGrp="1"/>
          </p:cNvSpPr>
          <p:nvPr>
            <p:ph type="sldNum" sz="quarter" idx="4"/>
          </p:nvPr>
        </p:nvSpPr>
        <p:spPr>
          <a:xfrm>
            <a:off x="10899648" y="6400800"/>
            <a:ext cx="530352" cy="365125"/>
          </a:xfrm>
          <a:prstGeom prst="rect">
            <a:avLst/>
          </a:prstGeom>
        </p:spPr>
        <p:txBody>
          <a:bodyPr vert="horz" lIns="91440" tIns="45720" rIns="91440" bIns="45720" rtlCol="0" anchor="ctr"/>
          <a:lstStyle>
            <a:lvl1pPr algn="r">
              <a:defRPr sz="1000" b="1">
                <a:solidFill>
                  <a:schemeClr val="tx1"/>
                </a:solidFill>
              </a:defRPr>
            </a:lvl1pPr>
          </a:lstStyle>
          <a:p>
            <a:fld id="{CB1E4CB7-CB13-4810-BF18-BE31AFC64F93}" type="slidenum">
              <a:rPr lang="en-US" smtClean="0"/>
              <a:pPr/>
              <a:t>‹#›</a:t>
            </a:fld>
            <a:endParaRPr lang="en-US" sz="1000" dirty="0"/>
          </a:p>
        </p:txBody>
      </p:sp>
      <p:sp>
        <p:nvSpPr>
          <p:cNvPr id="8" name="Freeform: Shape 7">
            <a:extLst>
              <a:ext uri="{FF2B5EF4-FFF2-40B4-BE49-F238E27FC236}">
                <a16:creationId xmlns:a16="http://schemas.microsoft.com/office/drawing/2014/main" id="{49306479-8C4D-4E4A-A330-DFC80A8A01BE}"/>
              </a:ext>
            </a:extLst>
          </p:cNvPr>
          <p:cNvSpPr/>
          <p:nvPr/>
        </p:nvSpPr>
        <p:spPr>
          <a:xfrm>
            <a:off x="0" y="0"/>
            <a:ext cx="12192000" cy="6105524"/>
          </a:xfrm>
          <a:custGeom>
            <a:avLst/>
            <a:gdLst>
              <a:gd name="connsiteX0" fmla="*/ 0 w 12192000"/>
              <a:gd name="connsiteY0" fmla="*/ 0 h 6105524"/>
              <a:gd name="connsiteX1" fmla="*/ 12192000 w 12192000"/>
              <a:gd name="connsiteY1" fmla="*/ 0 h 6105524"/>
              <a:gd name="connsiteX2" fmla="*/ 12192000 w 12192000"/>
              <a:gd name="connsiteY2" fmla="*/ 6105524 h 6105524"/>
              <a:gd name="connsiteX3" fmla="*/ 11435080 w 12192000"/>
              <a:gd name="connsiteY3" fmla="*/ 6105524 h 6105524"/>
              <a:gd name="connsiteX4" fmla="*/ 11435080 w 12192000"/>
              <a:gd name="connsiteY4" fmla="*/ 771523 h 6105524"/>
              <a:gd name="connsiteX5" fmla="*/ 767080 w 12192000"/>
              <a:gd name="connsiteY5" fmla="*/ 771523 h 6105524"/>
              <a:gd name="connsiteX6" fmla="*/ 767080 w 12192000"/>
              <a:gd name="connsiteY6" fmla="*/ 6105524 h 6105524"/>
              <a:gd name="connsiteX7" fmla="*/ 0 w 12192000"/>
              <a:gd name="connsiteY7" fmla="*/ 6105524 h 610552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2192000" h="6105524">
                <a:moveTo>
                  <a:pt x="0" y="0"/>
                </a:moveTo>
                <a:lnTo>
                  <a:pt x="12192000" y="0"/>
                </a:lnTo>
                <a:lnTo>
                  <a:pt x="12192000" y="6105524"/>
                </a:lnTo>
                <a:lnTo>
                  <a:pt x="11435080" y="6105524"/>
                </a:lnTo>
                <a:lnTo>
                  <a:pt x="11435080" y="771523"/>
                </a:lnTo>
                <a:lnTo>
                  <a:pt x="767080" y="771523"/>
                </a:lnTo>
                <a:lnTo>
                  <a:pt x="767080" y="6105524"/>
                </a:lnTo>
                <a:lnTo>
                  <a:pt x="0" y="6105524"/>
                </a:lnTo>
                <a:close/>
              </a:path>
            </a:pathLst>
          </a:cu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13037690"/>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sldNum="0" hdr="0" dt="0"/>
  <p:txStyles>
    <p:titleStyle>
      <a:lvl1pPr algn="l" defTabSz="914400" rtl="0" eaLnBrk="1" latinLnBrk="0" hangingPunct="1">
        <a:lnSpc>
          <a:spcPct val="95000"/>
        </a:lnSpc>
        <a:spcBef>
          <a:spcPct val="0"/>
        </a:spcBef>
        <a:buNone/>
        <a:defRPr sz="4200" kern="1200" spc="-50" baseline="0">
          <a:solidFill>
            <a:schemeClr val="tx1"/>
          </a:solidFill>
          <a:latin typeface="+mj-lt"/>
          <a:ea typeface="+mj-ea"/>
          <a:cs typeface="+mj-cs"/>
        </a:defRPr>
      </a:lvl1pPr>
    </p:titleStyle>
    <p:bodyStyle>
      <a:lvl1pPr marL="365760" indent="-365760" algn="l" defTabSz="914400" rtl="0" eaLnBrk="1" latinLnBrk="0" hangingPunct="1">
        <a:lnSpc>
          <a:spcPct val="105000"/>
        </a:lnSpc>
        <a:spcBef>
          <a:spcPts val="900"/>
        </a:spcBef>
        <a:buClr>
          <a:schemeClr val="accent5"/>
        </a:buClr>
        <a:buFont typeface="Avenir Next LT Pro" panose="020B0504020202020204" pitchFamily="34" charset="0"/>
        <a:buChar char="+"/>
        <a:defRPr sz="2600" kern="1200">
          <a:solidFill>
            <a:schemeClr val="tx1"/>
          </a:solidFill>
          <a:latin typeface="+mn-lt"/>
          <a:ea typeface="+mn-ea"/>
          <a:cs typeface="+mn-cs"/>
        </a:defRPr>
      </a:lvl1pPr>
      <a:lvl2pPr marL="365760" indent="0" algn="l" defTabSz="914400" rtl="0" eaLnBrk="1" latinLnBrk="0" hangingPunct="1">
        <a:lnSpc>
          <a:spcPct val="105000"/>
        </a:lnSpc>
        <a:spcBef>
          <a:spcPts val="900"/>
        </a:spcBef>
        <a:buFont typeface="Arial" panose="020B0604020202020204" pitchFamily="34" charset="0"/>
        <a:buNone/>
        <a:defRPr sz="2000" kern="1200">
          <a:solidFill>
            <a:schemeClr val="tx1">
              <a:lumMod val="75000"/>
              <a:lumOff val="25000"/>
            </a:schemeClr>
          </a:solidFill>
          <a:latin typeface="+mn-lt"/>
          <a:ea typeface="+mn-ea"/>
          <a:cs typeface="+mn-cs"/>
        </a:defRPr>
      </a:lvl2pPr>
      <a:lvl3pPr marL="640080"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2000" kern="1200">
          <a:solidFill>
            <a:schemeClr val="tx1"/>
          </a:solidFill>
          <a:latin typeface="+mn-lt"/>
          <a:ea typeface="+mn-ea"/>
          <a:cs typeface="+mn-cs"/>
        </a:defRPr>
      </a:lvl3pPr>
      <a:lvl4pPr marL="640080" indent="0" algn="l" defTabSz="914400" rtl="0" eaLnBrk="1" latinLnBrk="0" hangingPunct="1">
        <a:lnSpc>
          <a:spcPct val="105000"/>
        </a:lnSpc>
        <a:spcBef>
          <a:spcPts val="600"/>
        </a:spcBef>
        <a:buFontTx/>
        <a:buNone/>
        <a:defRPr sz="1800" i="1" kern="1200">
          <a:solidFill>
            <a:schemeClr val="tx1">
              <a:lumMod val="75000"/>
              <a:lumOff val="25000"/>
            </a:schemeClr>
          </a:solidFill>
          <a:latin typeface="+mn-lt"/>
          <a:ea typeface="+mn-ea"/>
          <a:cs typeface="+mn-cs"/>
        </a:defRPr>
      </a:lvl4pPr>
      <a:lvl5pPr marL="886968" indent="-274320" algn="l" defTabSz="914400" rtl="0" eaLnBrk="1" latinLnBrk="0" hangingPunct="1">
        <a:lnSpc>
          <a:spcPct val="105000"/>
        </a:lnSpc>
        <a:spcBef>
          <a:spcPts val="600"/>
        </a:spcBef>
        <a:buClr>
          <a:schemeClr val="accent5"/>
        </a:buClr>
        <a:buFont typeface="Avenir Next LT Pro" panose="020B05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C502BD-3766-4D83-94CC-391A4CD4E2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Video 3" descr="Factories And Smoke">
            <a:extLst>
              <a:ext uri="{FF2B5EF4-FFF2-40B4-BE49-F238E27FC236}">
                <a16:creationId xmlns:a16="http://schemas.microsoft.com/office/drawing/2014/main" id="{17F37481-EF1A-6B8C-C2B9-BD78B51A5EAC}"/>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t="284" r="-1" b="-1"/>
          <a:stretch/>
        </p:blipFill>
        <p:spPr>
          <a:xfrm>
            <a:off x="20" y="10"/>
            <a:ext cx="12191977" cy="6857990"/>
          </a:xfrm>
          <a:prstGeom prst="rect">
            <a:avLst/>
          </a:prstGeom>
        </p:spPr>
      </p:pic>
      <p:sp>
        <p:nvSpPr>
          <p:cNvPr id="11" name="Rectangle 10">
            <a:extLst>
              <a:ext uri="{FF2B5EF4-FFF2-40B4-BE49-F238E27FC236}">
                <a16:creationId xmlns:a16="http://schemas.microsoft.com/office/drawing/2014/main" id="{2867CC89-052A-4B89-A1FF-972E522C654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8" y="-1534136"/>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8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C195C3D4-D894-18B9-7BF9-461BF4D49DC1}"/>
              </a:ext>
            </a:extLst>
          </p:cNvPr>
          <p:cNvSpPr>
            <a:spLocks noGrp="1"/>
          </p:cNvSpPr>
          <p:nvPr>
            <p:ph type="ctrTitle"/>
          </p:nvPr>
        </p:nvSpPr>
        <p:spPr>
          <a:xfrm>
            <a:off x="762000" y="3651624"/>
            <a:ext cx="10668000" cy="1775010"/>
          </a:xfrm>
        </p:spPr>
        <p:txBody>
          <a:bodyPr>
            <a:normAutofit/>
          </a:bodyPr>
          <a:lstStyle/>
          <a:p>
            <a:pPr algn="l"/>
            <a:r>
              <a:rPr lang="en-US">
                <a:solidFill>
                  <a:schemeClr val="bg1"/>
                </a:solidFill>
              </a:rPr>
              <a:t>Azure Data Factory</a:t>
            </a:r>
            <a:endParaRPr lang="en-PK">
              <a:solidFill>
                <a:schemeClr val="bg1"/>
              </a:solidFill>
            </a:endParaRPr>
          </a:p>
        </p:txBody>
      </p:sp>
      <p:sp>
        <p:nvSpPr>
          <p:cNvPr id="3" name="Subtitle 2">
            <a:extLst>
              <a:ext uri="{FF2B5EF4-FFF2-40B4-BE49-F238E27FC236}">
                <a16:creationId xmlns:a16="http://schemas.microsoft.com/office/drawing/2014/main" id="{C6E432BF-F446-7879-32FC-B1CD25C98662}"/>
              </a:ext>
            </a:extLst>
          </p:cNvPr>
          <p:cNvSpPr>
            <a:spLocks noGrp="1"/>
          </p:cNvSpPr>
          <p:nvPr>
            <p:ph type="subTitle" idx="1"/>
          </p:nvPr>
        </p:nvSpPr>
        <p:spPr>
          <a:xfrm>
            <a:off x="762000" y="5426635"/>
            <a:ext cx="10668000" cy="797860"/>
          </a:xfrm>
        </p:spPr>
        <p:txBody>
          <a:bodyPr>
            <a:normAutofit/>
          </a:bodyPr>
          <a:lstStyle/>
          <a:p>
            <a:pPr algn="l"/>
            <a:r>
              <a:rPr lang="en-US">
                <a:solidFill>
                  <a:schemeClr val="bg1"/>
                </a:solidFill>
              </a:rPr>
              <a:t>(ADF)</a:t>
            </a:r>
            <a:endParaRPr lang="en-PK">
              <a:solidFill>
                <a:schemeClr val="bg1"/>
              </a:solidFill>
            </a:endParaRPr>
          </a:p>
        </p:txBody>
      </p:sp>
      <p:sp>
        <p:nvSpPr>
          <p:cNvPr id="5" name="Footer Placeholder 4">
            <a:extLst>
              <a:ext uri="{FF2B5EF4-FFF2-40B4-BE49-F238E27FC236}">
                <a16:creationId xmlns:a16="http://schemas.microsoft.com/office/drawing/2014/main" id="{FAD3C252-C4DE-B631-5738-C78EAE467208}"/>
              </a:ext>
            </a:extLst>
          </p:cNvPr>
          <p:cNvSpPr>
            <a:spLocks noGrp="1"/>
          </p:cNvSpPr>
          <p:nvPr>
            <p:ph type="ftr" sz="quarter" idx="11"/>
          </p:nvPr>
        </p:nvSpPr>
        <p:spPr/>
        <p:txBody>
          <a:bodyPr/>
          <a:lstStyle/>
          <a:p>
            <a:r>
              <a:rPr lang="en-US" sz="1000"/>
              <a:t>Sir Abdullah</a:t>
            </a:r>
            <a:endParaRPr lang="en-US" sz="1000" dirty="0"/>
          </a:p>
        </p:txBody>
      </p:sp>
    </p:spTree>
    <p:extLst>
      <p:ext uri="{BB962C8B-B14F-4D97-AF65-F5344CB8AC3E}">
        <p14:creationId xmlns:p14="http://schemas.microsoft.com/office/powerpoint/2010/main" val="4011080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96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43A21-F07A-B82D-8FF0-4FD2DA8BB2AE}"/>
              </a:ext>
            </a:extLst>
          </p:cNvPr>
          <p:cNvSpPr>
            <a:spLocks noGrp="1"/>
          </p:cNvSpPr>
          <p:nvPr>
            <p:ph type="title"/>
          </p:nvPr>
        </p:nvSpPr>
        <p:spPr/>
        <p:txBody>
          <a:bodyPr/>
          <a:lstStyle/>
          <a:p>
            <a:r>
              <a:rPr lang="en-US" dirty="0"/>
              <a:t>Integration Runtimes</a:t>
            </a:r>
            <a:endParaRPr lang="en-PK" dirty="0"/>
          </a:p>
        </p:txBody>
      </p:sp>
      <p:sp>
        <p:nvSpPr>
          <p:cNvPr id="3" name="Content Placeholder 2">
            <a:extLst>
              <a:ext uri="{FF2B5EF4-FFF2-40B4-BE49-F238E27FC236}">
                <a16:creationId xmlns:a16="http://schemas.microsoft.com/office/drawing/2014/main" id="{F951B9F8-3D90-C2C0-9A7A-26D8F98C5780}"/>
              </a:ext>
            </a:extLst>
          </p:cNvPr>
          <p:cNvSpPr>
            <a:spLocks noGrp="1"/>
          </p:cNvSpPr>
          <p:nvPr>
            <p:ph idx="1"/>
          </p:nvPr>
        </p:nvSpPr>
        <p:spPr>
          <a:xfrm>
            <a:off x="1517904" y="2336800"/>
            <a:ext cx="9144000" cy="4927600"/>
          </a:xfrm>
        </p:spPr>
        <p:txBody>
          <a:bodyPr>
            <a:normAutofit/>
          </a:bodyPr>
          <a:lstStyle/>
          <a:p>
            <a:r>
              <a:rPr lang="en-US" sz="2400" dirty="0"/>
              <a:t>Integration Runtimes provide the compute infrastructure for data movement and transformation.</a:t>
            </a:r>
          </a:p>
          <a:p>
            <a:r>
              <a:rPr lang="en-US" sz="2400" dirty="0"/>
              <a:t>Azure Integration Runtime: Handles cloud-based data movement and transformation.</a:t>
            </a:r>
          </a:p>
          <a:p>
            <a:r>
              <a:rPr lang="en-US" sz="2400" dirty="0"/>
              <a:t>Self-Hosted Integration Runtime: Enables data integration across private networks and on-premises data stores.</a:t>
            </a:r>
          </a:p>
          <a:p>
            <a:r>
              <a:rPr lang="en-US" sz="2400" dirty="0"/>
              <a:t>Azure-SSIS Integration Runtime: Runs SSIS packages in a managed environment.</a:t>
            </a:r>
            <a:endParaRPr lang="en-PK" sz="2400" dirty="0"/>
          </a:p>
        </p:txBody>
      </p:sp>
      <p:sp>
        <p:nvSpPr>
          <p:cNvPr id="4" name="Footer Placeholder 3">
            <a:extLst>
              <a:ext uri="{FF2B5EF4-FFF2-40B4-BE49-F238E27FC236}">
                <a16:creationId xmlns:a16="http://schemas.microsoft.com/office/drawing/2014/main" id="{003598A8-0881-75FA-2B3B-633AFC60174F}"/>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190330898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675AF5A1-4884-4FBA-B1BB-80A2939EA21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9524"/>
            <a:ext cx="12192000" cy="6867524"/>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useBgFill="1">
        <p:nvSpPr>
          <p:cNvPr id="10" name="Rectangle 9">
            <a:extLst>
              <a:ext uri="{FF2B5EF4-FFF2-40B4-BE49-F238E27FC236}">
                <a16:creationId xmlns:a16="http://schemas.microsoft.com/office/drawing/2014/main" id="{5A8C16DA-E452-4500-B803-5D451BB091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1999" y="757238"/>
            <a:ext cx="10668000" cy="5334000"/>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 name="Picture 2" descr="A screenshot of a computer&#10;&#10;Description automatically generated">
            <a:extLst>
              <a:ext uri="{FF2B5EF4-FFF2-40B4-BE49-F238E27FC236}">
                <a16:creationId xmlns:a16="http://schemas.microsoft.com/office/drawing/2014/main" id="{87F832AF-A0DB-0A0D-540C-A6949A778C25}"/>
              </a:ext>
            </a:extLst>
          </p:cNvPr>
          <p:cNvPicPr>
            <a:picLocks noChangeAspect="1"/>
          </p:cNvPicPr>
          <p:nvPr/>
        </p:nvPicPr>
        <p:blipFill rotWithShape="1">
          <a:blip r:embed="rId2">
            <a:extLst>
              <a:ext uri="{28A0092B-C50C-407E-A947-70E740481C1C}">
                <a14:useLocalDpi xmlns:a14="http://schemas.microsoft.com/office/drawing/2010/main" val="0"/>
              </a:ext>
            </a:extLst>
          </a:blip>
          <a:srcRect t="10887"/>
          <a:stretch/>
        </p:blipFill>
        <p:spPr>
          <a:xfrm>
            <a:off x="761999" y="743803"/>
            <a:ext cx="10668000" cy="5347435"/>
          </a:xfrm>
          <a:prstGeom prst="rect">
            <a:avLst/>
          </a:prstGeom>
        </p:spPr>
      </p:pic>
      <p:sp>
        <p:nvSpPr>
          <p:cNvPr id="2" name="Footer Placeholder 1">
            <a:extLst>
              <a:ext uri="{FF2B5EF4-FFF2-40B4-BE49-F238E27FC236}">
                <a16:creationId xmlns:a16="http://schemas.microsoft.com/office/drawing/2014/main" id="{B2C9AA3C-A888-319F-2B5B-42C327C07243}"/>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40915103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B74540E-91CE-B1B6-E8BA-CC5DFB2FDC6A}"/>
              </a:ext>
            </a:extLst>
          </p:cNvPr>
          <p:cNvSpPr>
            <a:spLocks noGrp="1"/>
          </p:cNvSpPr>
          <p:nvPr>
            <p:ph idx="1"/>
          </p:nvPr>
        </p:nvSpPr>
        <p:spPr>
          <a:xfrm>
            <a:off x="713923" y="2061180"/>
            <a:ext cx="4690834" cy="3884983"/>
          </a:xfrm>
        </p:spPr>
        <p:txBody>
          <a:bodyPr>
            <a:noAutofit/>
          </a:bodyPr>
          <a:lstStyle/>
          <a:p>
            <a:pPr>
              <a:lnSpc>
                <a:spcPct val="95000"/>
              </a:lnSpc>
            </a:pPr>
            <a:r>
              <a:rPr lang="en-US" sz="1800" dirty="0"/>
              <a:t>Azure Data Factory (ADF) is a cloud-based service designed to help you move and transform data seamlessly. It allows you to create data pipelines that automate transferring data from various sources to destinations and perform necessary transformations like cleaning or combining data. ADF makes it easy to schedule these tasks, ensuring they run at specific times, and provides tools to monitor and manage the workflows, ensuring smooth and reliable data integration and processing.</a:t>
            </a:r>
            <a:endParaRPr lang="en-PK" sz="1800" dirty="0"/>
          </a:p>
        </p:txBody>
      </p:sp>
      <p:pic>
        <p:nvPicPr>
          <p:cNvPr id="5" name="Picture 4" descr="A blue and white logo&#10;&#10;Description automatically generated">
            <a:extLst>
              <a:ext uri="{FF2B5EF4-FFF2-40B4-BE49-F238E27FC236}">
                <a16:creationId xmlns:a16="http://schemas.microsoft.com/office/drawing/2014/main" id="{AC2FF7AC-10A9-E0E8-8AF6-CD3B1E2A07F2}"/>
              </a:ext>
            </a:extLst>
          </p:cNvPr>
          <p:cNvPicPr>
            <a:picLocks noChangeAspect="1"/>
          </p:cNvPicPr>
          <p:nvPr/>
        </p:nvPicPr>
        <p:blipFill rotWithShape="1">
          <a:blip r:embed="rId2">
            <a:extLst>
              <a:ext uri="{28A0092B-C50C-407E-A947-70E740481C1C}">
                <a14:useLocalDpi xmlns:a14="http://schemas.microsoft.com/office/drawing/2010/main" val="0"/>
              </a:ext>
            </a:extLst>
          </a:blip>
          <a:srcRect l="3782" r="69077" b="1"/>
          <a:stretch/>
        </p:blipFill>
        <p:spPr>
          <a:xfrm>
            <a:off x="6471507" y="755650"/>
            <a:ext cx="3895739" cy="5346700"/>
          </a:xfrm>
          <a:prstGeom prst="rect">
            <a:avLst/>
          </a:prstGeom>
        </p:spPr>
      </p:pic>
      <p:sp>
        <p:nvSpPr>
          <p:cNvPr id="7" name="TextBox 6">
            <a:extLst>
              <a:ext uri="{FF2B5EF4-FFF2-40B4-BE49-F238E27FC236}">
                <a16:creationId xmlns:a16="http://schemas.microsoft.com/office/drawing/2014/main" id="{D51DF147-12A6-DCE4-1638-A7762697DBD5}"/>
              </a:ext>
            </a:extLst>
          </p:cNvPr>
          <p:cNvSpPr txBox="1"/>
          <p:nvPr/>
        </p:nvSpPr>
        <p:spPr>
          <a:xfrm>
            <a:off x="637722" y="1199243"/>
            <a:ext cx="5293177" cy="523220"/>
          </a:xfrm>
          <a:prstGeom prst="rect">
            <a:avLst/>
          </a:prstGeom>
          <a:noFill/>
        </p:spPr>
        <p:txBody>
          <a:bodyPr wrap="square" rtlCol="0">
            <a:spAutoFit/>
          </a:bodyPr>
          <a:lstStyle/>
          <a:p>
            <a:r>
              <a:rPr lang="en-US" sz="2800" b="1" dirty="0"/>
              <a:t>Intro to ADF &amp; Architecture</a:t>
            </a:r>
            <a:endParaRPr lang="en-PK" sz="2800" b="1" dirty="0"/>
          </a:p>
        </p:txBody>
      </p:sp>
      <p:sp>
        <p:nvSpPr>
          <p:cNvPr id="2" name="Footer Placeholder 1">
            <a:extLst>
              <a:ext uri="{FF2B5EF4-FFF2-40B4-BE49-F238E27FC236}">
                <a16:creationId xmlns:a16="http://schemas.microsoft.com/office/drawing/2014/main" id="{8ADE595A-6BBD-83A5-DA53-E7F5303C885F}"/>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24569033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6CD0F97-2E5B-4E84-8544-EB24DED1044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
            <a:ext cx="12192000" cy="6858001"/>
          </a:xfrm>
          <a:prstGeom prst="rect">
            <a:avLst/>
          </a:prstGeom>
          <a:gradFill flip="none" rotWithShape="1">
            <a:gsLst>
              <a:gs pos="10000">
                <a:schemeClr val="accent5"/>
              </a:gs>
              <a:gs pos="90000">
                <a:schemeClr val="accent1"/>
              </a:gs>
              <a:gs pos="70000">
                <a:schemeClr val="accent2"/>
              </a:gs>
              <a:gs pos="30000">
                <a:schemeClr val="accent4"/>
              </a:gs>
              <a:gs pos="50000">
                <a:schemeClr val="accent3">
                  <a:lumMod val="60000"/>
                  <a:lumOff val="40000"/>
                </a:schemeClr>
              </a:gs>
            </a:gsLst>
            <a:lin ang="7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4" name="Rectangle 13">
            <a:extLst>
              <a:ext uri="{FF2B5EF4-FFF2-40B4-BE49-F238E27FC236}">
                <a16:creationId xmlns:a16="http://schemas.microsoft.com/office/drawing/2014/main" id="{3B272257-593A-402F-88FA-F1DECD9E3F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61999"/>
            <a:ext cx="12192000" cy="6095999"/>
          </a:xfrm>
          <a:prstGeom prst="rect">
            <a:avLst/>
          </a:prstGeom>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E12CA0-E00F-AB61-B1E9-91B881CE471D}"/>
              </a:ext>
            </a:extLst>
          </p:cNvPr>
          <p:cNvSpPr>
            <a:spLocks noGrp="1"/>
          </p:cNvSpPr>
          <p:nvPr>
            <p:ph type="title"/>
          </p:nvPr>
        </p:nvSpPr>
        <p:spPr>
          <a:xfrm>
            <a:off x="5431940" y="1517650"/>
            <a:ext cx="5998059" cy="1344613"/>
          </a:xfrm>
        </p:spPr>
        <p:txBody>
          <a:bodyPr>
            <a:normAutofit/>
          </a:bodyPr>
          <a:lstStyle/>
          <a:p>
            <a:r>
              <a:rPr lang="en-US" dirty="0"/>
              <a:t>ELT (Extract, Load, Transform)</a:t>
            </a:r>
            <a:endParaRPr lang="en-PK" dirty="0"/>
          </a:p>
        </p:txBody>
      </p:sp>
      <p:pic>
        <p:nvPicPr>
          <p:cNvPr id="5" name="Picture 4" descr="A diagram of a structure&#10;&#10;Description automatically generated">
            <a:extLst>
              <a:ext uri="{FF2B5EF4-FFF2-40B4-BE49-F238E27FC236}">
                <a16:creationId xmlns:a16="http://schemas.microsoft.com/office/drawing/2014/main" id="{2C60B773-1379-E490-6291-9E09AA3ED3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2464" y="2922815"/>
            <a:ext cx="4979476" cy="2215866"/>
          </a:xfrm>
          <a:prstGeom prst="rect">
            <a:avLst/>
          </a:prstGeom>
        </p:spPr>
      </p:pic>
      <p:sp>
        <p:nvSpPr>
          <p:cNvPr id="3" name="Content Placeholder 2">
            <a:extLst>
              <a:ext uri="{FF2B5EF4-FFF2-40B4-BE49-F238E27FC236}">
                <a16:creationId xmlns:a16="http://schemas.microsoft.com/office/drawing/2014/main" id="{040BD408-886E-D600-D4D5-F4399CB9D714}"/>
              </a:ext>
            </a:extLst>
          </p:cNvPr>
          <p:cNvSpPr>
            <a:spLocks noGrp="1"/>
          </p:cNvSpPr>
          <p:nvPr>
            <p:ph idx="1"/>
          </p:nvPr>
        </p:nvSpPr>
        <p:spPr>
          <a:xfrm>
            <a:off x="5431940" y="2970213"/>
            <a:ext cx="5998059" cy="3125787"/>
          </a:xfrm>
        </p:spPr>
        <p:txBody>
          <a:bodyPr>
            <a:normAutofit/>
          </a:bodyPr>
          <a:lstStyle/>
          <a:p>
            <a:pPr>
              <a:lnSpc>
                <a:spcPct val="95000"/>
              </a:lnSpc>
            </a:pPr>
            <a:r>
              <a:rPr lang="en-US" sz="2000" dirty="0"/>
              <a:t>ELT (Extract, Load, Transform) is a data integration process where data is extracted from various sources, loaded into a central repository like a data lake or data warehouse, and finally transformed as needed. This approach leverages the processing power of the central repository to perform complex transformations, making it suitable for handling large volumes of data and complex transformations.</a:t>
            </a:r>
            <a:endParaRPr lang="en-PK" sz="2000" dirty="0"/>
          </a:p>
        </p:txBody>
      </p:sp>
      <p:sp>
        <p:nvSpPr>
          <p:cNvPr id="4" name="Footer Placeholder 3">
            <a:extLst>
              <a:ext uri="{FF2B5EF4-FFF2-40B4-BE49-F238E27FC236}">
                <a16:creationId xmlns:a16="http://schemas.microsoft.com/office/drawing/2014/main" id="{D9111F4C-A124-ED78-CCBB-08596A95455D}"/>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1951354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84136905-015B-4510-B514-027CBA846B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3BD1FAD-C36E-462E-ACF9-D9311AC831EB}"/>
              </a:ext>
            </a:extLst>
          </p:cNvPr>
          <p:cNvSpPr>
            <a:spLocks noGrp="1"/>
          </p:cNvSpPr>
          <p:nvPr>
            <p:ph type="title"/>
          </p:nvPr>
        </p:nvSpPr>
        <p:spPr>
          <a:xfrm>
            <a:off x="6163464" y="755650"/>
            <a:ext cx="5266535" cy="1345115"/>
          </a:xfrm>
        </p:spPr>
        <p:txBody>
          <a:bodyPr>
            <a:normAutofit/>
          </a:bodyPr>
          <a:lstStyle/>
          <a:p>
            <a:r>
              <a:rPr lang="en-US" dirty="0"/>
              <a:t>ETL (Extract, Transform, Load)</a:t>
            </a:r>
            <a:endParaRPr lang="en-PK" dirty="0"/>
          </a:p>
        </p:txBody>
      </p:sp>
      <p:pic>
        <p:nvPicPr>
          <p:cNvPr id="9" name="Picture 8" descr="A diagram of a warehouse&#10;&#10;Description automatically generated">
            <a:extLst>
              <a:ext uri="{FF2B5EF4-FFF2-40B4-BE49-F238E27FC236}">
                <a16:creationId xmlns:a16="http://schemas.microsoft.com/office/drawing/2014/main" id="{DE4B7F15-0678-06F7-C2B2-A4CE8655C7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9171" y="2443178"/>
            <a:ext cx="5659366" cy="2688199"/>
          </a:xfrm>
          <a:prstGeom prst="rect">
            <a:avLst/>
          </a:prstGeom>
        </p:spPr>
      </p:pic>
      <p:sp>
        <p:nvSpPr>
          <p:cNvPr id="6" name="Content Placeholder 2">
            <a:extLst>
              <a:ext uri="{FF2B5EF4-FFF2-40B4-BE49-F238E27FC236}">
                <a16:creationId xmlns:a16="http://schemas.microsoft.com/office/drawing/2014/main" id="{75966042-63A4-499D-BDDF-8AD810FB9D81}"/>
              </a:ext>
            </a:extLst>
          </p:cNvPr>
          <p:cNvSpPr>
            <a:spLocks noGrp="1"/>
          </p:cNvSpPr>
          <p:nvPr>
            <p:ph idx="1"/>
          </p:nvPr>
        </p:nvSpPr>
        <p:spPr>
          <a:xfrm>
            <a:off x="6163464" y="2207969"/>
            <a:ext cx="5266535" cy="3884983"/>
          </a:xfrm>
        </p:spPr>
        <p:txBody>
          <a:bodyPr>
            <a:normAutofit/>
          </a:bodyPr>
          <a:lstStyle/>
          <a:p>
            <a:pPr>
              <a:lnSpc>
                <a:spcPct val="95000"/>
              </a:lnSpc>
            </a:pPr>
            <a:r>
              <a:rPr lang="en-US" sz="2000" dirty="0"/>
              <a:t>ETL (Extract, Transform, Load) is a data integration process where data is first extracted from various sources, then transformed into a suitable format or structure, and finally loaded into a target database or data warehouse. This approach ensures that data is cleaned, transformed, and structured before it reaches the final destination, which is ideal for ensuring data quality and consistency.</a:t>
            </a:r>
            <a:endParaRPr lang="en-PK" sz="2000" dirty="0"/>
          </a:p>
        </p:txBody>
      </p:sp>
      <p:sp>
        <p:nvSpPr>
          <p:cNvPr id="3" name="Footer Placeholder 2">
            <a:extLst>
              <a:ext uri="{FF2B5EF4-FFF2-40B4-BE49-F238E27FC236}">
                <a16:creationId xmlns:a16="http://schemas.microsoft.com/office/drawing/2014/main" id="{BFA0DA42-F70A-D955-9FAD-AECD3DE750DA}"/>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570145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4382C6-C1F7-D84A-B3CA-258D196FE33D}"/>
              </a:ext>
            </a:extLst>
          </p:cNvPr>
          <p:cNvSpPr>
            <a:spLocks noGrp="1"/>
          </p:cNvSpPr>
          <p:nvPr>
            <p:ph type="title"/>
          </p:nvPr>
        </p:nvSpPr>
        <p:spPr/>
        <p:txBody>
          <a:bodyPr/>
          <a:lstStyle/>
          <a:p>
            <a:r>
              <a:rPr lang="en-US" dirty="0"/>
              <a:t>(ADF) Components</a:t>
            </a:r>
            <a:endParaRPr lang="en-PK" dirty="0"/>
          </a:p>
        </p:txBody>
      </p:sp>
      <p:sp>
        <p:nvSpPr>
          <p:cNvPr id="3" name="Content Placeholder 2">
            <a:extLst>
              <a:ext uri="{FF2B5EF4-FFF2-40B4-BE49-F238E27FC236}">
                <a16:creationId xmlns:a16="http://schemas.microsoft.com/office/drawing/2014/main" id="{7DB657D2-352E-5A5D-77BC-3C6889D38127}"/>
              </a:ext>
            </a:extLst>
          </p:cNvPr>
          <p:cNvSpPr>
            <a:spLocks noGrp="1"/>
          </p:cNvSpPr>
          <p:nvPr>
            <p:ph idx="1"/>
          </p:nvPr>
        </p:nvSpPr>
        <p:spPr/>
        <p:txBody>
          <a:bodyPr/>
          <a:lstStyle/>
          <a:p>
            <a:r>
              <a:rPr lang="en-US" dirty="0"/>
              <a:t>Azure Data Factory (ADF) is a powerful cloud-based data integration service that helps automate data movement and transformation. Understanding its key components is essential to effectively leveraging its capabilities.</a:t>
            </a:r>
            <a:endParaRPr lang="en-PK" dirty="0"/>
          </a:p>
        </p:txBody>
      </p:sp>
      <p:sp>
        <p:nvSpPr>
          <p:cNvPr id="4" name="Footer Placeholder 3">
            <a:extLst>
              <a:ext uri="{FF2B5EF4-FFF2-40B4-BE49-F238E27FC236}">
                <a16:creationId xmlns:a16="http://schemas.microsoft.com/office/drawing/2014/main" id="{83B09070-89C5-DD38-7A9E-FD2B6C67A7B0}"/>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41632861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D8869-1A62-ADBD-F04C-AE3D12F29DDC}"/>
              </a:ext>
            </a:extLst>
          </p:cNvPr>
          <p:cNvSpPr>
            <a:spLocks noGrp="1"/>
          </p:cNvSpPr>
          <p:nvPr>
            <p:ph type="title"/>
          </p:nvPr>
        </p:nvSpPr>
        <p:spPr/>
        <p:txBody>
          <a:bodyPr/>
          <a:lstStyle/>
          <a:p>
            <a:r>
              <a:rPr lang="en-US" dirty="0"/>
              <a:t>Activities</a:t>
            </a:r>
            <a:endParaRPr lang="en-PK" dirty="0"/>
          </a:p>
        </p:txBody>
      </p:sp>
      <p:sp>
        <p:nvSpPr>
          <p:cNvPr id="3" name="Content Placeholder 2">
            <a:extLst>
              <a:ext uri="{FF2B5EF4-FFF2-40B4-BE49-F238E27FC236}">
                <a16:creationId xmlns:a16="http://schemas.microsoft.com/office/drawing/2014/main" id="{22769D24-58B0-24CA-54F7-284893F8F541}"/>
              </a:ext>
            </a:extLst>
          </p:cNvPr>
          <p:cNvSpPr>
            <a:spLocks noGrp="1"/>
          </p:cNvSpPr>
          <p:nvPr>
            <p:ph idx="1"/>
          </p:nvPr>
        </p:nvSpPr>
        <p:spPr>
          <a:xfrm>
            <a:off x="1070356" y="2311400"/>
            <a:ext cx="10039096" cy="3127248"/>
          </a:xfrm>
        </p:spPr>
        <p:txBody>
          <a:bodyPr>
            <a:normAutofit lnSpcReduction="10000"/>
          </a:bodyPr>
          <a:lstStyle/>
          <a:p>
            <a:pPr marL="0" indent="0">
              <a:buNone/>
            </a:pPr>
            <a:r>
              <a:rPr lang="en-US" dirty="0"/>
              <a:t>Activities represent the processing steps within a pipeline.</a:t>
            </a:r>
          </a:p>
          <a:p>
            <a:pPr marL="0" indent="0">
              <a:buNone/>
            </a:pPr>
            <a:r>
              <a:rPr lang="en-US" b="1" dirty="0"/>
              <a:t>Data Movement: </a:t>
            </a:r>
            <a:r>
              <a:rPr lang="en-US" dirty="0"/>
              <a:t>Copy Activity moves data between different data stores.</a:t>
            </a:r>
          </a:p>
          <a:p>
            <a:pPr marL="0" indent="0">
              <a:buNone/>
            </a:pPr>
            <a:r>
              <a:rPr lang="en-US" b="1" dirty="0"/>
              <a:t>Data Transformation: </a:t>
            </a:r>
            <a:r>
              <a:rPr lang="en-US" dirty="0"/>
              <a:t>Mapping Data Flow transforms data within ADF.</a:t>
            </a:r>
          </a:p>
          <a:p>
            <a:pPr marL="0" indent="0">
              <a:buNone/>
            </a:pPr>
            <a:r>
              <a:rPr lang="en-US" b="1" dirty="0"/>
              <a:t>Control Activities:</a:t>
            </a:r>
            <a:r>
              <a:rPr lang="en-US" dirty="0"/>
              <a:t> If Condition, For Each, which manages workflow control.</a:t>
            </a:r>
          </a:p>
          <a:p>
            <a:pPr marL="0" indent="0">
              <a:buNone/>
            </a:pPr>
            <a:endParaRPr lang="en-US" dirty="0"/>
          </a:p>
          <a:p>
            <a:pPr marL="0" indent="0">
              <a:buNone/>
            </a:pPr>
            <a:endParaRPr lang="en-PK" dirty="0"/>
          </a:p>
        </p:txBody>
      </p:sp>
      <p:sp>
        <p:nvSpPr>
          <p:cNvPr id="4" name="Footer Placeholder 3">
            <a:extLst>
              <a:ext uri="{FF2B5EF4-FFF2-40B4-BE49-F238E27FC236}">
                <a16:creationId xmlns:a16="http://schemas.microsoft.com/office/drawing/2014/main" id="{98A1C678-85A4-827B-3C41-1851C14C3C5F}"/>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2426552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BFCAAE-67AC-B3A9-7A91-9E1BC43AFD5C}"/>
              </a:ext>
            </a:extLst>
          </p:cNvPr>
          <p:cNvSpPr>
            <a:spLocks noGrp="1"/>
          </p:cNvSpPr>
          <p:nvPr>
            <p:ph type="title"/>
          </p:nvPr>
        </p:nvSpPr>
        <p:spPr/>
        <p:txBody>
          <a:bodyPr/>
          <a:lstStyle/>
          <a:p>
            <a:r>
              <a:rPr lang="en-US" dirty="0"/>
              <a:t>Datasets</a:t>
            </a:r>
            <a:endParaRPr lang="en-PK" dirty="0"/>
          </a:p>
        </p:txBody>
      </p:sp>
      <p:sp>
        <p:nvSpPr>
          <p:cNvPr id="3" name="Content Placeholder 2">
            <a:extLst>
              <a:ext uri="{FF2B5EF4-FFF2-40B4-BE49-F238E27FC236}">
                <a16:creationId xmlns:a16="http://schemas.microsoft.com/office/drawing/2014/main" id="{5207A11C-F96F-B0BF-6966-0A99E4A7F3E9}"/>
              </a:ext>
            </a:extLst>
          </p:cNvPr>
          <p:cNvSpPr>
            <a:spLocks noGrp="1"/>
          </p:cNvSpPr>
          <p:nvPr>
            <p:ph idx="1"/>
          </p:nvPr>
        </p:nvSpPr>
        <p:spPr>
          <a:xfrm>
            <a:off x="1517904" y="2565400"/>
            <a:ext cx="9144000" cy="3127248"/>
          </a:xfrm>
        </p:spPr>
        <p:txBody>
          <a:bodyPr/>
          <a:lstStyle/>
          <a:p>
            <a:r>
              <a:rPr lang="en-US" dirty="0"/>
              <a:t>Datasets represent data structures within the data stores.</a:t>
            </a:r>
          </a:p>
          <a:p>
            <a:r>
              <a:rPr lang="en-US" b="1" dirty="0"/>
              <a:t>Function:</a:t>
            </a:r>
            <a:r>
              <a:rPr lang="en-US" dirty="0"/>
              <a:t> They define the schema of data within sources and destinations, acting as inputs and outputs for activities. Sets represent data structures within the data stores.</a:t>
            </a:r>
            <a:endParaRPr lang="en-PK" dirty="0"/>
          </a:p>
        </p:txBody>
      </p:sp>
      <p:sp>
        <p:nvSpPr>
          <p:cNvPr id="4" name="Footer Placeholder 3">
            <a:extLst>
              <a:ext uri="{FF2B5EF4-FFF2-40B4-BE49-F238E27FC236}">
                <a16:creationId xmlns:a16="http://schemas.microsoft.com/office/drawing/2014/main" id="{E3E63B1F-F89F-F11A-B09F-A78734F24AE6}"/>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16365721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A591AD-DE41-7137-82D1-195424AD2932}"/>
              </a:ext>
            </a:extLst>
          </p:cNvPr>
          <p:cNvSpPr>
            <a:spLocks noGrp="1"/>
          </p:cNvSpPr>
          <p:nvPr>
            <p:ph type="title"/>
          </p:nvPr>
        </p:nvSpPr>
        <p:spPr/>
        <p:txBody>
          <a:bodyPr/>
          <a:lstStyle/>
          <a:p>
            <a:r>
              <a:rPr lang="en-US" b="1" dirty="0"/>
              <a:t>Linked Services</a:t>
            </a:r>
            <a:br>
              <a:rPr lang="en-US" dirty="0"/>
            </a:br>
            <a:endParaRPr lang="en-PK" dirty="0"/>
          </a:p>
        </p:txBody>
      </p:sp>
      <p:sp>
        <p:nvSpPr>
          <p:cNvPr id="3" name="Content Placeholder 2">
            <a:extLst>
              <a:ext uri="{FF2B5EF4-FFF2-40B4-BE49-F238E27FC236}">
                <a16:creationId xmlns:a16="http://schemas.microsoft.com/office/drawing/2014/main" id="{DDCFBBCD-F96A-41E5-BC86-2881A6D111B4}"/>
              </a:ext>
            </a:extLst>
          </p:cNvPr>
          <p:cNvSpPr>
            <a:spLocks noGrp="1"/>
          </p:cNvSpPr>
          <p:nvPr>
            <p:ph idx="1"/>
          </p:nvPr>
        </p:nvSpPr>
        <p:spPr/>
        <p:txBody>
          <a:bodyPr/>
          <a:lstStyle/>
          <a:p>
            <a:r>
              <a:rPr lang="en-US" dirty="0"/>
              <a:t>Linked Services define the connection information to data sources and destinations.</a:t>
            </a:r>
          </a:p>
          <a:p>
            <a:r>
              <a:rPr lang="en-US" b="1" dirty="0"/>
              <a:t>Function</a:t>
            </a:r>
            <a:r>
              <a:rPr lang="en-US" dirty="0"/>
              <a:t>: They act like connection strings, specifying how ADF connects to and accesses data.</a:t>
            </a:r>
            <a:endParaRPr lang="en-PK" dirty="0"/>
          </a:p>
        </p:txBody>
      </p:sp>
      <p:sp>
        <p:nvSpPr>
          <p:cNvPr id="4" name="Footer Placeholder 3">
            <a:extLst>
              <a:ext uri="{FF2B5EF4-FFF2-40B4-BE49-F238E27FC236}">
                <a16:creationId xmlns:a16="http://schemas.microsoft.com/office/drawing/2014/main" id="{9B4C8B84-03F2-91D1-4E25-7A147C51E309}"/>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31327637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5C87B9-D9C8-71FD-90D2-92EDE400F231}"/>
              </a:ext>
            </a:extLst>
          </p:cNvPr>
          <p:cNvSpPr>
            <a:spLocks noGrp="1"/>
          </p:cNvSpPr>
          <p:nvPr>
            <p:ph type="title"/>
          </p:nvPr>
        </p:nvSpPr>
        <p:spPr/>
        <p:txBody>
          <a:bodyPr/>
          <a:lstStyle/>
          <a:p>
            <a:endParaRPr lang="en-PK" dirty="0"/>
          </a:p>
        </p:txBody>
      </p:sp>
      <p:sp>
        <p:nvSpPr>
          <p:cNvPr id="3" name="Content Placeholder 2">
            <a:extLst>
              <a:ext uri="{FF2B5EF4-FFF2-40B4-BE49-F238E27FC236}">
                <a16:creationId xmlns:a16="http://schemas.microsoft.com/office/drawing/2014/main" id="{F47EF390-24E9-9DD4-0AF9-CD16E348300B}"/>
              </a:ext>
            </a:extLst>
          </p:cNvPr>
          <p:cNvSpPr>
            <a:spLocks noGrp="1"/>
          </p:cNvSpPr>
          <p:nvPr>
            <p:ph idx="1"/>
          </p:nvPr>
        </p:nvSpPr>
        <p:spPr/>
        <p:txBody>
          <a:bodyPr/>
          <a:lstStyle/>
          <a:p>
            <a:endParaRPr lang="en-PK"/>
          </a:p>
        </p:txBody>
      </p:sp>
      <p:sp>
        <p:nvSpPr>
          <p:cNvPr id="4" name="Footer Placeholder 3">
            <a:extLst>
              <a:ext uri="{FF2B5EF4-FFF2-40B4-BE49-F238E27FC236}">
                <a16:creationId xmlns:a16="http://schemas.microsoft.com/office/drawing/2014/main" id="{66C42C08-B278-12F1-B43F-272BB75A6AD3}"/>
              </a:ext>
            </a:extLst>
          </p:cNvPr>
          <p:cNvSpPr>
            <a:spLocks noGrp="1"/>
          </p:cNvSpPr>
          <p:nvPr>
            <p:ph type="ftr" sz="quarter" idx="11"/>
          </p:nvPr>
        </p:nvSpPr>
        <p:spPr/>
        <p:txBody>
          <a:bodyPr/>
          <a:lstStyle/>
          <a:p>
            <a:r>
              <a:rPr lang="en-US"/>
              <a:t>Sir Abdullah</a:t>
            </a:r>
          </a:p>
        </p:txBody>
      </p:sp>
    </p:spTree>
    <p:extLst>
      <p:ext uri="{BB962C8B-B14F-4D97-AF65-F5344CB8AC3E}">
        <p14:creationId xmlns:p14="http://schemas.microsoft.com/office/powerpoint/2010/main" val="677470999"/>
      </p:ext>
    </p:extLst>
  </p:cSld>
  <p:clrMapOvr>
    <a:masterClrMapping/>
  </p:clrMapOvr>
</p:sld>
</file>

<file path=ppt/theme/theme1.xml><?xml version="1.0" encoding="utf-8"?>
<a:theme xmlns:a="http://schemas.openxmlformats.org/drawingml/2006/main" name="PrismaticVTI">
  <a:themeElements>
    <a:clrScheme name="AnalogousFromDarkSeedLeftStep">
      <a:dk1>
        <a:srgbClr val="000000"/>
      </a:dk1>
      <a:lt1>
        <a:srgbClr val="FFFFFF"/>
      </a:lt1>
      <a:dk2>
        <a:srgbClr val="171735"/>
      </a:dk2>
      <a:lt2>
        <a:srgbClr val="F0F3F1"/>
      </a:lt2>
      <a:accent1>
        <a:srgbClr val="C34DA3"/>
      </a:accent1>
      <a:accent2>
        <a:srgbClr val="A03BB1"/>
      </a:accent2>
      <a:accent3>
        <a:srgbClr val="814DC3"/>
      </a:accent3>
      <a:accent4>
        <a:srgbClr val="413EB3"/>
      </a:accent4>
      <a:accent5>
        <a:srgbClr val="4D7BC3"/>
      </a:accent5>
      <a:accent6>
        <a:srgbClr val="3B9BB1"/>
      </a:accent6>
      <a:hlink>
        <a:srgbClr val="3F5CBF"/>
      </a:hlink>
      <a:folHlink>
        <a:srgbClr val="7F7F7F"/>
      </a:folHlink>
    </a:clrScheme>
    <a:fontScheme name="Custom 166">
      <a:majorFont>
        <a:latin typeface="Aharoni"/>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PrismaticVTI" id="{DA44D624-A564-4DE8-8446-0CD5C485C979}" vid="{8B2B1550-B69C-4156-BAEC-B2E559F94BD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64</TotalTime>
  <Words>477</Words>
  <Application>Microsoft Office PowerPoint</Application>
  <PresentationFormat>Widescreen</PresentationFormat>
  <Paragraphs>37</Paragraphs>
  <Slides>11</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Aharoni</vt:lpstr>
      <vt:lpstr>Aptos</vt:lpstr>
      <vt:lpstr>Arial</vt:lpstr>
      <vt:lpstr>Avenir Next LT Pro</vt:lpstr>
      <vt:lpstr>PrismaticVTI</vt:lpstr>
      <vt:lpstr>Azure Data Factory</vt:lpstr>
      <vt:lpstr>PowerPoint Presentation</vt:lpstr>
      <vt:lpstr>ELT (Extract, Load, Transform)</vt:lpstr>
      <vt:lpstr>ETL (Extract, Transform, Load)</vt:lpstr>
      <vt:lpstr>(ADF) Components</vt:lpstr>
      <vt:lpstr>Activities</vt:lpstr>
      <vt:lpstr>Datasets</vt:lpstr>
      <vt:lpstr>Linked Services </vt:lpstr>
      <vt:lpstr>PowerPoint Presentation</vt:lpstr>
      <vt:lpstr>Integration Runtimes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Riaz Ahmed</dc:creator>
  <cp:lastModifiedBy>Riaz Ahmed</cp:lastModifiedBy>
  <cp:revision>2</cp:revision>
  <dcterms:created xsi:type="dcterms:W3CDTF">2024-06-14T10:48:34Z</dcterms:created>
  <dcterms:modified xsi:type="dcterms:W3CDTF">2024-09-24T03:07:05Z</dcterms:modified>
</cp:coreProperties>
</file>

<file path=docProps/thumbnail.jpeg>
</file>